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Royaume-Uni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(FR),Alsace (FR),Morvan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(FR),Montagne du Luberon (FR),Morvan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(FR),Saint Malo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(FR),Fréjus (FR),Arcachon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(FR),Arcachon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(FR),Morzine (FR),Méribel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 Clusaz (FR),Alpe d Huez (FR),Les Deux Alpes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Arcs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(FR),Avignon (FR),Bordeaux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(FR),Nantes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Royaume-Uni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Royaume-Uni Morzin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Royaume-Uni Tig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Royaume-Uni Les Arc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Royaume-Uni Méribel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Royaume-Uni Les Get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Royaume-Uni Tahiti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Royaume-Uni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Royaume-Uni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Royaume-Uni St Barthélémy (BL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3586"/>
          </a:xfrm>
          <a:prstGeom prst="rect">
            <a:avLst/>
          </a:prstGeom>
        </p:spPr>
      </p:pic>
      <p:pic>
        <p:nvPicPr>
          <p:cNvPr id="9" name="Picture 8" descr="Evolution mensuelle Royaume-Uni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3586"/>
          </a:xfrm>
          <a:prstGeom prst="rect">
            <a:avLst/>
          </a:prstGeom>
        </p:spPr>
      </p:pic>
      <p:pic>
        <p:nvPicPr>
          <p:cNvPr id="10" name="Picture 9" descr="Evolution mensuelle Royaume-Uni Martinique (L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7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0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Royaume-Uni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Royaume-Uni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Royaume-Uni Bordeaux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Royaume-Uni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Royaume-Uni Toulous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Royaume-Uni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9405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03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Royaume-Uni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Royaume-Uni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Royaume-Uni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Royaume-Uni Alsa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Royaume-Uni Languedoc Roussill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Royaume-Uni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627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3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Royaume-Uni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Royaume-Uni Saint Malo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Royaume-Uni Biarrit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Royaume-Uni Le Touquet (BE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900862"/>
          </a:xfrm>
          <a:prstGeom prst="rect">
            <a:avLst/>
          </a:prstGeom>
        </p:spPr>
      </p:pic>
      <p:pic>
        <p:nvPicPr>
          <p:cNvPr id="9" name="Picture 8" descr="Evolution mensuelle Royaume-Uni Ars en Ré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mensuelle Royaume-Uni Can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85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Royaume-Un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040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